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7779D-405E-42B7-AE2F-B6993959DDD4}" type="datetimeFigureOut">
              <a:rPr lang="en-US" smtClean="0"/>
              <a:t>13/03/2025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424C5-183B-4B87-8FAB-DBD7436A95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7779D-405E-42B7-AE2F-B6993959DDD4}" type="datetimeFigureOut">
              <a:rPr lang="en-US" smtClean="0"/>
              <a:t>13/03/2025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424C5-183B-4B87-8FAB-DBD7436A95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7779D-405E-42B7-AE2F-B6993959DDD4}" type="datetimeFigureOut">
              <a:rPr lang="en-US" smtClean="0"/>
              <a:t>13/03/2025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424C5-183B-4B87-8FAB-DBD7436A95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7779D-405E-42B7-AE2F-B6993959DDD4}" type="datetimeFigureOut">
              <a:rPr lang="en-US" smtClean="0"/>
              <a:t>13/03/2025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424C5-183B-4B87-8FAB-DBD7436A95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7779D-405E-42B7-AE2F-B6993959DDD4}" type="datetimeFigureOut">
              <a:rPr lang="en-US" smtClean="0"/>
              <a:t>13/03/2025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424C5-183B-4B87-8FAB-DBD7436A95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7779D-405E-42B7-AE2F-B6993959DDD4}" type="datetimeFigureOut">
              <a:rPr lang="en-US" smtClean="0"/>
              <a:t>13/03/2025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424C5-183B-4B87-8FAB-DBD7436A954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7779D-405E-42B7-AE2F-B6993959DDD4}" type="datetimeFigureOut">
              <a:rPr lang="en-US" smtClean="0"/>
              <a:t>13/03/2025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424C5-183B-4B87-8FAB-DBD7436A95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7779D-405E-42B7-AE2F-B6993959DDD4}" type="datetimeFigureOut">
              <a:rPr lang="en-US" smtClean="0"/>
              <a:t>13/03/2025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424C5-183B-4B87-8FAB-DBD7436A95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7779D-405E-42B7-AE2F-B6993959DDD4}" type="datetimeFigureOut">
              <a:rPr lang="en-US" smtClean="0"/>
              <a:t>13/03/2025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424C5-183B-4B87-8FAB-DBD7436A95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7779D-405E-42B7-AE2F-B6993959DDD4}" type="datetimeFigureOut">
              <a:rPr lang="en-US" smtClean="0"/>
              <a:t>13/03/2025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8424C5-183B-4B87-8FAB-DBD7436A95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7779D-405E-42B7-AE2F-B6993959DDD4}" type="datetimeFigureOut">
              <a:rPr lang="en-US" smtClean="0"/>
              <a:t>13/03/2025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424C5-183B-4B87-8FAB-DBD7436A95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CA67779D-405E-42B7-AE2F-B6993959DDD4}" type="datetimeFigureOut">
              <a:rPr lang="en-US" smtClean="0"/>
              <a:t>13/03/2025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F08424C5-183B-4B87-8FAB-DBD7436A954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tn.edu.vn/index.php/mnthbe/mnthttsk/2678-tuyen-truy-n-phong-b-nh-tay-chan-mi-ng-tr-nh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609600" y="385465"/>
            <a:ext cx="8077200" cy="350520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chống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tai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miệng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Mầm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Non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Down Arrow 5"/>
          <p:cNvSpPr/>
          <p:nvPr/>
        </p:nvSpPr>
        <p:spPr>
          <a:xfrm>
            <a:off x="4343400" y="3886200"/>
            <a:ext cx="1219200" cy="1600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Nhấp</a:t>
            </a:r>
            <a:r>
              <a:rPr lang="en-US" sz="1400" dirty="0" smtClean="0"/>
              <a:t> </a:t>
            </a:r>
            <a:r>
              <a:rPr lang="en-US" sz="1400" dirty="0" err="1" smtClean="0"/>
              <a:t>vào</a:t>
            </a:r>
            <a:r>
              <a:rPr lang="en-US" sz="1400" dirty="0" smtClean="0"/>
              <a:t> </a:t>
            </a:r>
            <a:r>
              <a:rPr lang="en-US" sz="1400" dirty="0" err="1" smtClean="0"/>
              <a:t>đây</a:t>
            </a:r>
            <a:endParaRPr lang="en-US" sz="1400" dirty="0"/>
          </a:p>
        </p:txBody>
      </p:sp>
      <p:sp>
        <p:nvSpPr>
          <p:cNvPr id="7" name="Rectangle 6"/>
          <p:cNvSpPr/>
          <p:nvPr/>
        </p:nvSpPr>
        <p:spPr>
          <a:xfrm>
            <a:off x="2667000" y="5516571"/>
            <a:ext cx="4572000" cy="92333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r>
              <a:rPr lang="en-US" dirty="0" smtClean="0">
                <a:hlinkClick r:id="rId2"/>
              </a:rPr>
              <a:t>https://www.ttn.edu.vn/index.php/mnthbe/mnthttsk/2678-tuyen-truy-n-phong-b-nh-tay-chan-mi-ng-tr-nh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398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21</TotalTime>
  <Words>15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Angles</vt:lpstr>
      <vt:lpstr>PowerPoint Presentation</vt:lpstr>
    </vt:vector>
  </TitlesOfParts>
  <Company>Danit2.tk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Tommy_Phan</dc:creator>
  <cp:lastModifiedBy>Tommy_Phan</cp:lastModifiedBy>
  <cp:revision>3</cp:revision>
  <dcterms:created xsi:type="dcterms:W3CDTF">2025-03-13T08:24:55Z</dcterms:created>
  <dcterms:modified xsi:type="dcterms:W3CDTF">2025-03-13T08:46:17Z</dcterms:modified>
</cp:coreProperties>
</file>