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FC41-B58C-4AA4-A1AD-3241CDC8358E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D266A6-FA5A-46A5-851D-22BA619FD29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FC41-B58C-4AA4-A1AD-3241CDC8358E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266A6-FA5A-46A5-851D-22BA619FD2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FC41-B58C-4AA4-A1AD-3241CDC8358E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266A6-FA5A-46A5-851D-22BA619FD2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FC41-B58C-4AA4-A1AD-3241CDC8358E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266A6-FA5A-46A5-851D-22BA619FD2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FC41-B58C-4AA4-A1AD-3241CDC8358E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266A6-FA5A-46A5-851D-22BA619FD29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FC41-B58C-4AA4-A1AD-3241CDC8358E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266A6-FA5A-46A5-851D-22BA619FD29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FC41-B58C-4AA4-A1AD-3241CDC8358E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266A6-FA5A-46A5-851D-22BA619FD29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FC41-B58C-4AA4-A1AD-3241CDC8358E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266A6-FA5A-46A5-851D-22BA619FD2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FC41-B58C-4AA4-A1AD-3241CDC8358E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266A6-FA5A-46A5-851D-22BA619FD2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FC41-B58C-4AA4-A1AD-3241CDC8358E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266A6-FA5A-46A5-851D-22BA619FD2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FC41-B58C-4AA4-A1AD-3241CDC8358E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266A6-FA5A-46A5-851D-22BA619FD2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816FC41-B58C-4AA4-A1AD-3241CDC8358E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6D266A6-FA5A-46A5-851D-22BA619FD29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nyenduong.vinhphuc.edu.vn/thong-tin-suc-khoe/bai-tuyen-truyen-phong-chong-dich-cum-a-c4774-1522345.aspx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33400" y="304800"/>
            <a:ext cx="8229600" cy="3429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chống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cúm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3962400" y="3733800"/>
            <a:ext cx="1447800" cy="1676400"/>
          </a:xfrm>
          <a:prstGeom prst="downArrow">
            <a:avLst>
              <a:gd name="adj1" fmla="val 50000"/>
              <a:gd name="adj2" fmla="val 413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Nhấp</a:t>
            </a:r>
            <a:r>
              <a:rPr lang="en-US" sz="1600" dirty="0" smtClean="0"/>
              <a:t> </a:t>
            </a:r>
            <a:r>
              <a:rPr lang="en-US" sz="1600" dirty="0" err="1" smtClean="0"/>
              <a:t>vào</a:t>
            </a:r>
            <a:r>
              <a:rPr lang="en-US" sz="1600" dirty="0" smtClean="0"/>
              <a:t> </a:t>
            </a:r>
            <a:r>
              <a:rPr lang="en-US" sz="1600" dirty="0" err="1" smtClean="0"/>
              <a:t>đây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2362200" y="5410200"/>
            <a:ext cx="4572000" cy="92333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en-US" dirty="0" smtClean="0">
                <a:hlinkClick r:id="rId2"/>
              </a:rPr>
              <a:t>https://mnyenduong.vinhphuc.edu.vn/thong-tin-suc-khoe/bai-tuyen-truyen-phong-chong-dich-cum-a-c4774-1522345.aspx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13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</TotalTime>
  <Words>12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Executive</vt:lpstr>
      <vt:lpstr>PowerPoint Presentation</vt:lpstr>
    </vt:vector>
  </TitlesOfParts>
  <Company>Danit2.tk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Tommy_Phan</dc:creator>
  <cp:lastModifiedBy>Tommy_Phan</cp:lastModifiedBy>
  <cp:revision>1</cp:revision>
  <dcterms:created xsi:type="dcterms:W3CDTF">2025-03-13T08:39:38Z</dcterms:created>
  <dcterms:modified xsi:type="dcterms:W3CDTF">2025-03-13T08:47:12Z</dcterms:modified>
</cp:coreProperties>
</file>